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6" r:id="rId4"/>
    <p:sldId id="257" r:id="rId5"/>
    <p:sldId id="272" r:id="rId6"/>
    <p:sldId id="258" r:id="rId7"/>
    <p:sldId id="259" r:id="rId8"/>
    <p:sldId id="273" r:id="rId9"/>
    <p:sldId id="260" r:id="rId10"/>
    <p:sldId id="261" r:id="rId11"/>
    <p:sldId id="274" r:id="rId12"/>
    <p:sldId id="263" r:id="rId13"/>
    <p:sldId id="264" r:id="rId14"/>
    <p:sldId id="275" r:id="rId15"/>
    <p:sldId id="265" r:id="rId16"/>
    <p:sldId id="266" r:id="rId17"/>
    <p:sldId id="276" r:id="rId18"/>
    <p:sldId id="267" r:id="rId19"/>
    <p:sldId id="26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>
        <p:scale>
          <a:sx n="78" d="100"/>
          <a:sy n="78" d="100"/>
        </p:scale>
        <p:origin x="-11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8T07:01:26.4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4763 4874 16383 0 0,'0'10'0'0'0,"-6"14"0"0"0,-6 23 0 0 0,-6 14 0 0 0,-6 7 0 0 0,-3 3 0 0 0,-8 3 0 0 0,2 11 0 0 0,2 6 0 0 0,1 8 0 0 0,-5 8 0 0 0,-12 11 0 0 0,-8 17 0 0 0,1 6 0 0 0,-2 4 0 0 0,4-7 0 0 0,6-16 0 0 0,5-14 0 0 0,10-20 0 0 0,5-20 0 0 0,7-16 0 0 0,7-12 0 0 0,5-7 0 0 0,4-5 0 0 0,2-2 0 0 0,2 6 0 0 0,-5-4 0 0 0,-2 0 0 0 0,1-1 0 0 0,1 1 0 0 0,0 0 0 0 0,2 1 0 0 0,1 1 0 0 0,1-1 0 0 0,-5-3 0 0 0,-2-3 0 0 0,1 1 0 0 0,-4 1 0 0 0,-1 2 0 0 0,2 1 0 0 0,-2 1 0 0 0,0 0 0 0 0,2 2 0 0 0,3 4 0 0 0,-3 13 0 0 0,-5 8 0 0 0,-6 15 0 0 0,-3 16 0 0 0,1 14 0 0 0,-1 10 0 0 0,4-3 0 0 0,0-5 0 0 0,3-10 0 0 0,5-15 0 0 0,-2-16 0 0 0,2-13 0 0 0,3-10 0 0 0,2-6 0 0 0,3-25 0 0 0,1-34 0 0 0,2-38 0 0 0,0-29 0 0 0,1-24 0 0 0,-1-13 0 0 0,1 0 0 0 0,-1 7 0 0 0,0 9 0 0 0,1 19 0 0 0,-1 15 0 0 0,0 16 0 0 0,0 14 0 0 0,0 25 0 0 0,0 33 0 0 0,-6 20 0 0 0,0 21 0 0 0,-1 17 0 0 0,-3 8 0 0 0,-1 6 0 0 0,-3 6 0 0 0,2-2 0 0 0,-4 0 0 0 0,1 7 0 0 0,-1 3 0 0 0,-4-4 0 0 0,-3-3 0 0 0,-3 1 0 0 0,-2 0 0 0 0,3-10 0 0 0,1 2 0 0 0,0-6 0 0 0,4-7 0 0 0,4-9 0 0 0,1-4 0 0 0,3-1 0 0 0,3 1 0 0 0,-2-4 0 0 0,1 0 0 0 0,2 2 0 0 0,-2-8 0 0 0,0-7 0 0 0,1-3 0 0 0,4-4 0 0 0,1-1 0 0 0,2 0 0 0 0,1-11 0 0 0,6-13 0 0 0,23-33 0 0 0,22-33 0 0 0,17-36 0 0 0,19-38 0 0 0,15-38 0 0 0,-1-14 0 0 0,0-1 0 0 0,-7 10 0 0 0,-10 26 0 0 0,-13 28 0 0 0,-9 19 0 0 0,-9 24 0 0 0,-9 19 0 0 0,-6 10 0 0 0,-4 9 0 0 0,-8 7 0 0 0,-3 4 0 0 0,0 3 0 0 0,0 5 0 0 0,3-7 0 0 0,2 0 0 0 0,7-4 0 0 0,2-6 0 0 0,1-2 0 0 0,-2 6 0 0 0,-6 6 0 0 0,-8 1 0 0 0,-2 7 0 0 0,0 7 0 0 0,-3 1 0 0 0,1 3 0 0 0,-2 8 0 0 0,-4 11 0 0 0,-3 4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05:40:15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11841 5530 16383 0 0,'0'7'0'0'0,"0"11"0"0"0,-4 25 0 0 0,-1 40 0 0 0,-4 43 0 0 0,-7 44 0 0 0,-6 45 0 0 0,-2 40 0 0 0,3 31 0 0 0,1 20 0 0 0,4 4 0 0 0,5-6 0 0 0,3-11 0 0 0,9-26 0 0 0,-2-27 0 0 0,-3-31 0 0 0,-1-32 0 0 0,0-28 0 0 0,-3-31 0 0 0,0-24 0 0 0,-2-24 0 0 0,0-16 0 0 0,-2-18 0 0 0,-3-11 0 0 0,-2-6 0 0 0,-3-9 0 0 0,-5-8 0 0 0,-6-11 0 0 0,-5-11 0 0 0,-5-15 0 0 0,-3-12 0 0 0,-1-14 0 0 0,-1-7 0 0 0,0-5 0 0 0,0-4 0 0 0,0-9 0 0 0,0-5 0 0 0,1-2 0 0 0,-4 0 0 0 0,-1-1 0 0 0,0 5 0 0 0,5 10 0 0 0,6 11 0 0 0,6 12 0 0 0,5 9 0 0 0,3 12 0 0 0,6 9 0 0 0,6 11 0 0 0,9 17 0 0 0,9 20 0 0 0,12 28 0 0 0,14 29 0 0 0,13 28 0 0 0,11 23 0 0 0,7 12 0 0 0,2 8 0 0 0,-4 2 0 0 0,-3-9 0 0 0,-5-14 0 0 0,-6-18 0 0 0,-5-15 0 0 0,0-17 0 0 0,-4-15 0 0 0,-1-13 0 0 0,-2-13 0 0 0,-3-8 0 0 0,-4-9 0 0 0,-1-13 0 0 0,1-6 0 0 0,5-17 0 0 0,4-12 0 0 0,11-25 0 0 0,9-31 0 0 0,10-31 0 0 0,10-27 0 0 0,14-28 0 0 0,15-27 0 0 0,10-12 0 0 0,-1 4 0 0 0,-8 17 0 0 0,-10 25 0 0 0,-10 24 0 0 0,-12 21 0 0 0,-15 23 0 0 0,-13 23 0 0 0,-11 20 0 0 0,-12 18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05:40:15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14755 5275 16383 0 0,'0'-3'0'0'0,"-4"-10"0"0"0,-1-10 0 0 0,0-12 0 0 0,1-5 0 0 0,1 2 0 0 0,1 2 0 0 0,1 5 0 0 0,1 10 0 0 0,-4 17 0 0 0,-1 28 0 0 0,-3 37 0 0 0,-5 51 0 0 0,1 58 0 0 0,-2 48 0 0 0,1 36 0 0 0,3 28 0 0 0,0 20 0 0 0,1 13 0 0 0,-2 1 0 0 0,2-13 0 0 0,-6-22 0 0 0,-1-19 0 0 0,3-20 0 0 0,4-24 0 0 0,-1-19 0 0 0,2-8 0 0 0,-2-15 0 0 0,0-17 0 0 0,-1-20 0 0 0,-3-23 0 0 0,1-23 0 0 0,-1-24 0 0 0,2-20 0 0 0,0-14 0 0 0,-3-13 0 0 0,1-14 0 0 0,0-13 0 0 0,-2-12 0 0 0,-6-19 0 0 0,-7-19 0 0 0,-6-19 0 0 0,-5-13 0 0 0,-6-6 0 0 0,-5-2 0 0 0,-3 2 0 0 0,-5 3 0 0 0,-4 0 0 0 0,-7 1 0 0 0,-2-3 0 0 0,-1-6 0 0 0,1-5 0 0 0,1 3 0 0 0,4 7 0 0 0,7 13 0 0 0,10 11 0 0 0,8 14 0 0 0,13 12 0 0 0,7 14 0 0 0,10 12 0 0 0,13 16 0 0 0,16 27 0 0 0,17 33 0 0 0,22 40 0 0 0,13 31 0 0 0,7 23 0 0 0,1 17 0 0 0,-1 9 0 0 0,-9-5 0 0 0,-13-11 0 0 0,-7-17 0 0 0,-8-18 0 0 0,-7-19 0 0 0,-5-17 0 0 0,-7-16 0 0 0,-3-14 0 0 0,-1-13 0 0 0,5-8 0 0 0,2-6 0 0 0,2-6 0 0 0,-1-8 0 0 0,1-3 0 0 0,3-5 0 0 0,0-9 0 0 0,4-4 0 0 0,4-11 0 0 0,7-14 0 0 0,8-15 0 0 0,9-19 0 0 0,8-31 0 0 0,7-38 0 0 0,2-36 0 0 0,3-24 0 0 0,7-22 0 0 0,9-14 0 0 0,2-4 0 0 0,1 7 0 0 0,-6 15 0 0 0,-11 18 0 0 0,-11 22 0 0 0,-14 29 0 0 0,-14 29 0 0 0,-13 29 0 0 0,-12 30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05:40:17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21148 4471 16383 0 0,'-4'4'0'0'0,"-1"5"0"0"0,-3 13 0 0 0,-9 21 0 0 0,-8 34 0 0 0,-9 39 0 0 0,-5 37 0 0 0,-4 40 0 0 0,-2 35 0 0 0,-2 26 0 0 0,1 22 0 0 0,3 19 0 0 0,5 5 0 0 0,6 5 0 0 0,4 1 0 0 0,7-11 0 0 0,0 0 0 0 0,3-14 0 0 0,0-19 0 0 0,0-19 0 0 0,4-19 0 0 0,3-22 0 0 0,3-35 0 0 0,4-34 0 0 0,3-33 0 0 0,0-24 0 0 0,2-23 0 0 0,-4-19 0 0 0,-6-16 0 0 0,0-15 0 0 0,-7-12 0 0 0,-8-11 0 0 0,-8-22 0 0 0,-10-27 0 0 0,-9-25 0 0 0,-3-19 0 0 0,-9-28 0 0 0,-8-33 0 0 0,-4-21 0 0 0,0 0 0 0 0,8 14 0 0 0,4 18 0 0 0,10 22 0 0 0,9 23 0 0 0,12 24 0 0 0,8 25 0 0 0,5 19 0 0 0,4 11 0 0 0,2 13 0 0 0,3 21 0 0 0,3 39 0 0 0,3 48 0 0 0,2 55 0 0 0,9 44 0 0 0,10 33 0 0 0,8 21 0 0 0,6 10 0 0 0,5-11 0 0 0,1-25 0 0 0,-2-33 0 0 0,-3-31 0 0 0,-4-29 0 0 0,2-30 0 0 0,-1-23 0 0 0,-1-17 0 0 0,-2-17 0 0 0,-1-10 0 0 0,2-11 0 0 0,13-15 0 0 0,10-15 0 0 0,12-17 0 0 0,11-19 0 0 0,13-26 0 0 0,6-29 0 0 0,3-26 0 0 0,9-20 0 0 0,9-17 0 0 0,8-18 0 0 0,4-9 0 0 0,-2-5 0 0 0,-1-2 0 0 0,-3 5 0 0 0,-7 13 0 0 0,-6 25 0 0 0,-14 25 0 0 0,-15 33 0 0 0,-17 32 0 0 0,-18 28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05:40:17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28613 5794 16383 0 0,'-4'4'0'0'0,"-1"9"0"0"0,-7 17 0 0 0,-10 31 0 0 0,-5 43 0 0 0,-5 61 0 0 0,-5 72 0 0 0,-3 64 0 0 0,0 50 0 0 0,0 27 0 0 0,-1 14 0 0 0,-1 1 0 0 0,-2-12 0 0 0,-4-21 0 0 0,-9-27 0 0 0,-3-23 0 0 0,-2-22 0 0 0,-2-19 0 0 0,1-12 0 0 0,5-8 0 0 0,7-16 0 0 0,14-12 0 0 0,8-18 0 0 0,10-20 0 0 0,7-30 0 0 0,3-33 0 0 0,-2-29 0 0 0,2-27 0 0 0,-2-24 0 0 0,-3-22 0 0 0,1-23 0 0 0,-4-21 0 0 0,-5-22 0 0 0,-1-21 0 0 0,-4-19 0 0 0,-2-17 0 0 0,-4-18 0 0 0,-3-10 0 0 0,-4-10 0 0 0,-3-4 0 0 0,3 9 0 0 0,0 7 0 0 0,-1 12 0 0 0,3 10 0 0 0,4 9 0 0 0,4 9 0 0 0,3 10 0 0 0,7 10 0 0 0,2 13 0 0 0,4 13 0 0 0,9 26 0 0 0,13 35 0 0 0,16 53 0 0 0,16 61 0 0 0,8 50 0 0 0,5 25 0 0 0,-4 9 0 0 0,-6-2 0 0 0,-3-2 0 0 0,-4-18 0 0 0,-5-26 0 0 0,1-26 0 0 0,-2-26 0 0 0,-2-27 0 0 0,-2-22 0 0 0,-2-14 0 0 0,0-16 0 0 0,6-9 0 0 0,10-14 0 0 0,18-12 0 0 0,17-22 0 0 0,16-30 0 0 0,18-37 0 0 0,10-33 0 0 0,12-35 0 0 0,11-29 0 0 0,-1-21 0 0 0,-8 2 0 0 0,-15 16 0 0 0,-21 26 0 0 0,-18 28 0 0 0,-16 30 0 0 0,-18 29 0 0 0,-17 27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05:40:18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33427 5689 16383 0 0,'-4'0'0'0'0,"-5"3"0"0"0,-5 6 0 0 0,1 5 0 0 0,-3 11 0 0 0,3 21 0 0 0,-1 30 0 0 0,-2 39 0 0 0,-2 51 0 0 0,-2 50 0 0 0,-1 42 0 0 0,-1 35 0 0 0,0 17 0 0 0,-1 10 0 0 0,0 3 0 0 0,-4-11 0 0 0,-4-4 0 0 0,-2-13 0 0 0,1-30 0 0 0,3-37 0 0 0,6-30 0 0 0,3-34 0 0 0,5-29 0 0 0,5-26 0 0 0,4-28 0 0 0,3-20 0 0 0,3-17 0 0 0,0-19 0 0 0,1-18 0 0 0,0-18 0 0 0,0-18 0 0 0,-4-20 0 0 0,-10-17 0 0 0,-5-16 0 0 0,-12-17 0 0 0,-13-19 0 0 0,-4-8 0 0 0,-5-2 0 0 0,1 9 0 0 0,-4 10 0 0 0,5 12 0 0 0,6 10 0 0 0,8 13 0 0 0,9 12 0 0 0,5 12 0 0 0,7 10 0 0 0,6 17 0 0 0,4 23 0 0 0,7 31 0 0 0,11 44 0 0 0,11 45 0 0 0,9 24 0 0 0,2 15 0 0 0,4 3 0 0 0,2-7 0 0 0,-2-14 0 0 0,-3-20 0 0 0,-5-23 0 0 0,-7-20 0 0 0,-4-20 0 0 0,-5-15 0 0 0,-2-12 0 0 0,0-7 0 0 0,3-8 0 0 0,3-6 0 0 0,0-6 0 0 0,6-2 0 0 0,10-10 0 0 0,14-15 0 0 0,15-23 0 0 0,14-22 0 0 0,14-19 0 0 0,15-18 0 0 0,3-14 0 0 0,-8-9 0 0 0,-12-3 0 0 0,-12 6 0 0 0,-12 13 0 0 0,-13 14 0 0 0,-16 15 0 0 0,-11 15 0 0 0,-9 15 0 0 0,-4 13 0 0 0,0 13 0 0 0,-2 11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ED67E6-3362-B870-9ED6-EBB82242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172" y="1466935"/>
            <a:ext cx="5902411" cy="46104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“Он на яблочко похож,</a:t>
            </a:r>
            <a:br>
              <a:rPr lang="ru-RU" dirty="0">
                <a:latin typeface="Times New Roman"/>
                <a:cs typeface="Times New Roman"/>
              </a:rPr>
            </a:br>
            <a:r>
              <a:rPr lang="ru-RU" dirty="0">
                <a:latin typeface="Times New Roman"/>
                <a:cs typeface="Times New Roman"/>
              </a:rPr>
              <a:t>В лечо и борще хорош.</a:t>
            </a:r>
            <a:br>
              <a:rPr lang="ru-RU" dirty="0">
                <a:latin typeface="Times New Roman"/>
                <a:cs typeface="Times New Roman"/>
              </a:rPr>
            </a:br>
            <a:r>
              <a:rPr lang="ru-RU" dirty="0">
                <a:latin typeface="Times New Roman"/>
                <a:cs typeface="Times New Roman"/>
              </a:rPr>
              <a:t>Режу я его в салат. Угадали что?”</a:t>
            </a:r>
            <a:r>
              <a:rPr lang="ru-RU" dirty="0">
                <a:solidFill>
                  <a:srgbClr val="181818"/>
                </a:solidFill>
                <a:latin typeface="Times New Roman"/>
                <a:cs typeface="Times New Roman"/>
              </a:rPr>
              <a:t> </a:t>
            </a:r>
          </a:p>
        </p:txBody>
      </p:sp>
      <p:pic>
        <p:nvPicPr>
          <p:cNvPr id="11" name="Объект 10" descr="Изображение выглядит как мультфильм, графическая вставка, смайлик, эмотикон&#10;&#10;Автоматически созданное описание">
            <a:extLst>
              <a:ext uri="{FF2B5EF4-FFF2-40B4-BE49-F238E27FC236}">
                <a16:creationId xmlns:a16="http://schemas.microsoft.com/office/drawing/2014/main" xmlns="" id="{FF57D538-CA05-E9A6-ACA1-47D3B8071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04" y="950355"/>
            <a:ext cx="5654747" cy="5659094"/>
          </a:xfrm>
        </p:spPr>
      </p:pic>
    </p:spTree>
    <p:extLst>
      <p:ext uri="{BB962C8B-B14F-4D97-AF65-F5344CB8AC3E}">
        <p14:creationId xmlns:p14="http://schemas.microsoft.com/office/powerpoint/2010/main" val="344419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Объект 6" descr="части растения овощи технический томат вектор PNG , овощи, технический,  помидор PNG картинки и пнг рисунок для бесплатной загрузки">
            <a:extLst>
              <a:ext uri="{FF2B5EF4-FFF2-40B4-BE49-F238E27FC236}">
                <a16:creationId xmlns:a16="http://schemas.microsoft.com/office/drawing/2014/main" xmlns="" id="{3890202C-F074-924D-698A-42C376143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7021" y="764945"/>
            <a:ext cx="3356565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98BFE236-37A1-5D7D-559F-3D6F5A34C98C}"/>
              </a:ext>
            </a:extLst>
          </p:cNvPr>
          <p:cNvCxnSpPr/>
          <p:nvPr/>
        </p:nvCxnSpPr>
        <p:spPr>
          <a:xfrm>
            <a:off x="3960192" y="1403625"/>
            <a:ext cx="2593007" cy="428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6C1FBF5-54F7-432E-3B79-CE0027D06867}"/>
              </a:ext>
            </a:extLst>
          </p:cNvPr>
          <p:cNvSpPr txBox="1"/>
          <p:nvPr/>
        </p:nvSpPr>
        <p:spPr>
          <a:xfrm rot="540000">
            <a:off x="4154167" y="946547"/>
            <a:ext cx="233240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dirty="0">
                <a:latin typeface="Times New Roman"/>
                <a:cs typeface="Times New Roman"/>
              </a:rPr>
              <a:t>лист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ED948040-CBD1-D476-B4D7-38A75BA6E5BE}"/>
              </a:ext>
            </a:extLst>
          </p:cNvPr>
          <p:cNvCxnSpPr/>
          <p:nvPr/>
        </p:nvCxnSpPr>
        <p:spPr>
          <a:xfrm flipV="1">
            <a:off x="4521338" y="2150302"/>
            <a:ext cx="3288747" cy="6648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38CC6AE3-79E6-9874-C9B9-9971E7EF075A}"/>
              </a:ext>
            </a:extLst>
          </p:cNvPr>
          <p:cNvCxnSpPr/>
          <p:nvPr/>
        </p:nvCxnSpPr>
        <p:spPr>
          <a:xfrm flipH="1" flipV="1">
            <a:off x="9002090" y="2922654"/>
            <a:ext cx="2442818" cy="3776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5A47540C-246D-C422-8E2D-593D45BEBD06}"/>
              </a:ext>
            </a:extLst>
          </p:cNvPr>
          <p:cNvCxnSpPr/>
          <p:nvPr/>
        </p:nvCxnSpPr>
        <p:spPr>
          <a:xfrm flipV="1">
            <a:off x="4376393" y="4854572"/>
            <a:ext cx="3631094" cy="3666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5D94E5E-CF3B-4A40-BF51-834B704A59A3}"/>
              </a:ext>
            </a:extLst>
          </p:cNvPr>
          <p:cNvSpPr txBox="1"/>
          <p:nvPr/>
        </p:nvSpPr>
        <p:spPr>
          <a:xfrm rot="-840000">
            <a:off x="4438452" y="1941531"/>
            <a:ext cx="19873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dirty="0">
                <a:latin typeface="Times New Roman"/>
                <a:cs typeface="Times New Roman"/>
              </a:rPr>
              <a:t>плод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E310587-76EF-7F42-5784-9EF4877A4B7C}"/>
              </a:ext>
            </a:extLst>
          </p:cNvPr>
          <p:cNvSpPr txBox="1"/>
          <p:nvPr/>
        </p:nvSpPr>
        <p:spPr>
          <a:xfrm rot="21360000">
            <a:off x="4512723" y="4571350"/>
            <a:ext cx="20342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dirty="0">
                <a:latin typeface="Times New Roman"/>
                <a:cs typeface="Times New Roman"/>
              </a:rPr>
              <a:t>корень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E40985D-E019-1FE5-E980-B785D933A440}"/>
              </a:ext>
            </a:extLst>
          </p:cNvPr>
          <p:cNvSpPr txBox="1"/>
          <p:nvPr/>
        </p:nvSpPr>
        <p:spPr>
          <a:xfrm rot="480000">
            <a:off x="9945227" y="2696619"/>
            <a:ext cx="184936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dirty="0">
                <a:latin typeface="Times New Roman"/>
                <a:cs typeface="Times New Roman"/>
              </a:rPr>
              <a:t>цветок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1CE1DCC-3399-9641-B36F-FF85CC857491}"/>
              </a:ext>
            </a:extLst>
          </p:cNvPr>
          <p:cNvSpPr txBox="1"/>
          <p:nvPr/>
        </p:nvSpPr>
        <p:spPr>
          <a:xfrm>
            <a:off x="250779" y="284298"/>
            <a:ext cx="777008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400" b="1" dirty="0" smtClean="0">
                <a:latin typeface="Times New Roman"/>
                <a:cs typeface="Times New Roman"/>
              </a:rPr>
              <a:t>Задание </a:t>
            </a:r>
            <a:r>
              <a:rPr lang="ru-RU" sz="4400" b="1" dirty="0">
                <a:latin typeface="Times New Roman"/>
                <a:cs typeface="Times New Roman"/>
              </a:rPr>
              <a:t>1.</a:t>
            </a:r>
          </a:p>
        </p:txBody>
      </p:sp>
      <p:pic>
        <p:nvPicPr>
          <p:cNvPr id="3" name="Рисунок 2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775D08A0-129C-512E-98B1-5E49DFCA0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4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F7D5261-CF10-4733-AB1F-371E012AA17F}"/>
              </a:ext>
            </a:extLst>
          </p:cNvPr>
          <p:cNvSpPr txBox="1"/>
          <p:nvPr/>
        </p:nvSpPr>
        <p:spPr>
          <a:xfrm>
            <a:off x="7028234" y="3672191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pic>
        <p:nvPicPr>
          <p:cNvPr id="2" name="Рисунок 1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xmlns="" id="{2546EE65-EBC7-A071-9FC1-D34868143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941"/>
            <a:ext cx="12224656" cy="6880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E8C702-FA72-A232-CB70-93347B308640}"/>
              </a:ext>
            </a:extLst>
          </p:cNvPr>
          <p:cNvSpPr txBox="1"/>
          <p:nvPr/>
        </p:nvSpPr>
        <p:spPr>
          <a:xfrm>
            <a:off x="1183821" y="1523999"/>
            <a:ext cx="1469571" cy="1755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xmlns="" id="{72F7F685-5A1C-1DDE-6F2E-160142F0BFAB}"/>
                  </a:ext>
                </a:extLst>
              </p14:cNvPr>
              <p14:cNvContentPartPr/>
              <p14:nvPr/>
            </p14:nvContentPartPr>
            <p14:xfrm>
              <a:off x="1294678" y="1458685"/>
              <a:ext cx="523235" cy="1600023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72F7F685-5A1C-1DDE-6F2E-160142F0BF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6685" y="1441051"/>
                <a:ext cx="558861" cy="163565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4A6DBFE1-DD22-6322-8F31-A49648C8E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81" r="17764" b="-1"/>
          <a:stretch/>
        </p:blipFill>
        <p:spPr>
          <a:xfrm>
            <a:off x="30889" y="3698"/>
            <a:ext cx="6926310" cy="688463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8870DEF6-46A2-D4F8-8BE6-91165D93EC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83334" y="1474755"/>
            <a:ext cx="3943552" cy="392796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C4E2DE-1C76-CF46-BF03-68F1C5E84EAE}"/>
              </a:ext>
            </a:extLst>
          </p:cNvPr>
          <p:cNvSpPr txBox="1"/>
          <p:nvPr/>
        </p:nvSpPr>
        <p:spPr>
          <a:xfrm>
            <a:off x="1958594" y="1931289"/>
            <a:ext cx="3943609" cy="190433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err="1">
                <a:latin typeface="+mj-lt"/>
                <a:ea typeface="+mj-ea"/>
                <a:cs typeface="+mj-cs"/>
              </a:rPr>
              <a:t>Всего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kern="1200" err="1">
                <a:latin typeface="+mj-lt"/>
                <a:ea typeface="+mj-ea"/>
                <a:cs typeface="+mj-cs"/>
              </a:rPr>
              <a:t>существует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kern="1200" err="1">
                <a:latin typeface="+mj-lt"/>
                <a:ea typeface="+mj-ea"/>
                <a:cs typeface="+mj-cs"/>
              </a:rPr>
              <a:t>более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1000 </a:t>
            </a:r>
            <a:r>
              <a:rPr lang="en-US" sz="4000" kern="1200" err="1">
                <a:latin typeface="+mj-lt"/>
                <a:ea typeface="+mj-ea"/>
                <a:cs typeface="+mj-cs"/>
              </a:rPr>
              <a:t>различных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kern="1200" err="1">
                <a:latin typeface="+mj-lt"/>
                <a:ea typeface="+mj-ea"/>
                <a:cs typeface="+mj-cs"/>
              </a:rPr>
              <a:t>сортов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000" kern="1200" err="1">
                <a:latin typeface="+mj-lt"/>
                <a:ea typeface="+mj-ea"/>
                <a:cs typeface="+mj-cs"/>
              </a:rPr>
              <a:t>помидоров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8748256A-88AC-4254-406B-0E8EE2CC2B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954585" y="1940933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Как вывести свой сорт томатов и получить на него документы.">
            <a:extLst>
              <a:ext uri="{FF2B5EF4-FFF2-40B4-BE49-F238E27FC236}">
                <a16:creationId xmlns:a16="http://schemas.microsoft.com/office/drawing/2014/main" xmlns="" id="{7ABBD289-CDBA-C46A-6182-D3CE7A090C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18" r="21596" b="-1"/>
          <a:stretch/>
        </p:blipFill>
        <p:spPr>
          <a:xfrm>
            <a:off x="6926307" y="-16897"/>
            <a:ext cx="5265693" cy="68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ED67E6-3362-B870-9ED6-EBB82242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Задание </a:t>
            </a:r>
            <a:r>
              <a:rPr lang="ru-RU" b="1" dirty="0">
                <a:latin typeface="Times New Roman"/>
                <a:cs typeface="Times New Roman"/>
              </a:rPr>
              <a:t>2.</a:t>
            </a:r>
          </a:p>
        </p:txBody>
      </p:sp>
      <p:pic>
        <p:nvPicPr>
          <p:cNvPr id="9" name="Объект 8" descr="ГДЗ Функциональная грамотность 4 класс Буряк, Шейкина Рабочая тетрадь тренажер для школьников / Занятие 9 Томат. Страница 30-33 / 2">
            <a:extLst>
              <a:ext uri="{FF2B5EF4-FFF2-40B4-BE49-F238E27FC236}">
                <a16:creationId xmlns:a16="http://schemas.microsoft.com/office/drawing/2014/main" xmlns="" id="{2DDF8C69-CFFA-6C67-1A97-50101362B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0878" r="14879" b="50488"/>
          <a:stretch/>
        </p:blipFill>
        <p:spPr>
          <a:xfrm>
            <a:off x="2047461" y="2250538"/>
            <a:ext cx="9730767" cy="2181394"/>
          </a:xfrm>
        </p:spPr>
      </p:pic>
      <p:pic>
        <p:nvPicPr>
          <p:cNvPr id="11" name="Рисунок 10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5C5F5753-083E-7ABE-4864-AA9F0AFE6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4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xmlns="" id="{8939E24D-B304-F71D-D3EE-DF743B93C9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54" b="868"/>
          <a:stretch/>
        </p:blipFill>
        <p:spPr>
          <a:xfrm>
            <a:off x="-1" y="143566"/>
            <a:ext cx="12192000" cy="67198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xmlns="" id="{45071870-2E28-D2D1-89E6-D4C47C45BB5F}"/>
                  </a:ext>
                </a:extLst>
              </p14:cNvPr>
              <p14:cNvContentPartPr/>
              <p14:nvPr/>
            </p14:nvContentPartPr>
            <p14:xfrm>
              <a:off x="2984225" y="421531"/>
              <a:ext cx="740185" cy="1523069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45071870-2E28-D2D1-89E6-D4C47C45BB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66233" y="403896"/>
                <a:ext cx="775809" cy="15586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69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15E220F0-2825-2FBC-E6F7-CC0586C2F0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69" b="577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6DDDD1-99F1-B6C5-164A-F27963EEF81E}"/>
              </a:ext>
            </a:extLst>
          </p:cNvPr>
          <p:cNvSpPr txBox="1"/>
          <p:nvPr/>
        </p:nvSpPr>
        <p:spPr>
          <a:xfrm>
            <a:off x="236990" y="979712"/>
            <a:ext cx="8639564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400">
                <a:latin typeface="Times New Roman"/>
                <a:cs typeface="Times New Roman"/>
              </a:rPr>
              <a:t>В мире ежегодно производится около 170 миллионов тонн помидоров, что делает их одними из самых популярных овощей (или фруктов).</a:t>
            </a:r>
            <a:endParaRPr lang="ru-RU" sz="4400" dirty="0">
              <a:latin typeface="Times New Roman"/>
              <a:cs typeface="Times New Roman"/>
            </a:endParaRPr>
          </a:p>
          <a:p>
            <a:endParaRPr lang="ru-RU" sz="4400" dirty="0">
              <a:latin typeface="Times New Roman"/>
              <a:cs typeface="Times New Roman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 descr="🍅 Удивительные факты о помидорах 🍅 | Азуритус | Дзен">
            <a:extLst>
              <a:ext uri="{FF2B5EF4-FFF2-40B4-BE49-F238E27FC236}">
                <a16:creationId xmlns:a16="http://schemas.microsoft.com/office/drawing/2014/main" xmlns="" id="{A3838F04-0543-9AA5-FFA4-8C0EC821E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793" y="3572554"/>
            <a:ext cx="5879547" cy="326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266F7C-36C1-89CB-052B-7BCAB401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Здания 3.</a:t>
            </a:r>
          </a:p>
        </p:txBody>
      </p:sp>
      <p:pic>
        <p:nvPicPr>
          <p:cNvPr id="4" name="Объект 3" descr="ГДЗ Функциональная грамотность 4 класс Буряк, Шейкина Рабочая тетрадь тренажер для школьников / Занятие 9 Томат. Страница 30-33 / 2">
            <a:extLst>
              <a:ext uri="{FF2B5EF4-FFF2-40B4-BE49-F238E27FC236}">
                <a16:creationId xmlns:a16="http://schemas.microsoft.com/office/drawing/2014/main" xmlns="" id="{44BE38BD-99A6-385D-AB1D-FC10933DF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9056" r="-302"/>
          <a:stretch/>
        </p:blipFill>
        <p:spPr>
          <a:xfrm>
            <a:off x="2500243" y="2217408"/>
            <a:ext cx="11310739" cy="2418675"/>
          </a:xfrm>
        </p:spPr>
      </p:pic>
      <p:pic>
        <p:nvPicPr>
          <p:cNvPr id="8" name="Рисунок 7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6E0019F8-5ECD-1CBB-5DED-0D6ADB121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4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9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71D482A2-72DB-3C46-9E86-5EC6C86071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54" b="868"/>
          <a:stretch/>
        </p:blipFill>
        <p:spPr>
          <a:xfrm>
            <a:off x="-1" y="1"/>
            <a:ext cx="12192000" cy="68634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xmlns="" id="{D94F3430-6F8B-E94B-48AC-E1D879B16D68}"/>
                  </a:ext>
                </a:extLst>
              </p14:cNvPr>
              <p14:cNvContentPartPr/>
              <p14:nvPr/>
            </p14:nvContentPartPr>
            <p14:xfrm>
              <a:off x="3789810" y="268747"/>
              <a:ext cx="790505" cy="17961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D94F3430-6F8B-E94B-48AC-E1D879B16D6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1819" y="250750"/>
                <a:ext cx="826126" cy="1831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160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1FB69862-63A1-DA98-DC45-93D8BC8CA7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69" b="5777"/>
          <a:stretch/>
        </p:blipFill>
        <p:spPr>
          <a:xfrm>
            <a:off x="20" y="12326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B2D8A1-C83C-8E51-5D46-3F8730ED51F4}"/>
              </a:ext>
            </a:extLst>
          </p:cNvPr>
          <p:cNvSpPr txBox="1"/>
          <p:nvPr/>
        </p:nvSpPr>
        <p:spPr>
          <a:xfrm>
            <a:off x="427601" y="924618"/>
            <a:ext cx="8708570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>
                <a:latin typeface="Times New Roman"/>
                <a:cs typeface="Times New Roman"/>
              </a:rPr>
              <a:t>Самый большой помидор, когда-либо выращенный, весил 3,51 кг. Этот гигантский плод был выращен в городе </a:t>
            </a:r>
            <a:r>
              <a:rPr lang="ru-RU" sz="4000" err="1">
                <a:latin typeface="Times New Roman"/>
                <a:cs typeface="Times New Roman"/>
              </a:rPr>
              <a:t>Валласи</a:t>
            </a:r>
            <a:r>
              <a:rPr lang="ru-RU" sz="4000" dirty="0">
                <a:latin typeface="Times New Roman"/>
                <a:cs typeface="Times New Roman"/>
              </a:rPr>
              <a:t>, штат Оклахома, в 1986 году.</a:t>
            </a:r>
          </a:p>
        </p:txBody>
      </p:sp>
      <p:pic>
        <p:nvPicPr>
          <p:cNvPr id="4" name="Рисунок 3" descr="Американец вырастил самый большой в мире помидор - TOPNews.RU">
            <a:extLst>
              <a:ext uri="{FF2B5EF4-FFF2-40B4-BE49-F238E27FC236}">
                <a16:creationId xmlns:a16="http://schemas.microsoft.com/office/drawing/2014/main" xmlns="" id="{EEB2F762-F2F6-01C9-EF3A-AB085B66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095" y="3311614"/>
            <a:ext cx="4477024" cy="354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07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CFF07B-565A-0672-C6A4-DDA10AE4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4</a:t>
            </a:r>
            <a:r>
              <a:rPr lang="ru-RU" b="1" dirty="0"/>
              <a:t>.</a:t>
            </a:r>
          </a:p>
        </p:txBody>
      </p:sp>
      <p:pic>
        <p:nvPicPr>
          <p:cNvPr id="4" name="Объект 3" descr="ГДЗ Функциональная грамотность 4 класс Буряк, Шейкина Рабочая тетрадь тренажер для школьников / Занятие 9 Томат. Страница 30-33 / 3">
            <a:extLst>
              <a:ext uri="{FF2B5EF4-FFF2-40B4-BE49-F238E27FC236}">
                <a16:creationId xmlns:a16="http://schemas.microsoft.com/office/drawing/2014/main" xmlns="" id="{EB92FCB6-C27D-B514-67A4-103F73271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9775" r="1148" b="281"/>
          <a:stretch/>
        </p:blipFill>
        <p:spPr>
          <a:xfrm>
            <a:off x="2546980" y="1717525"/>
            <a:ext cx="9649119" cy="3939409"/>
          </a:xfrm>
        </p:spPr>
      </p:pic>
      <p:pic>
        <p:nvPicPr>
          <p:cNvPr id="6" name="Рисунок 5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0DC96D77-673B-DC73-FD66-BD58A537B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4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89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D2B802B4-84C7-BA15-808B-006F8AEDCC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54" b="868"/>
          <a:stretch/>
        </p:blipFill>
        <p:spPr>
          <a:xfrm>
            <a:off x="-1" y="1"/>
            <a:ext cx="12192000" cy="68744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xmlns="" id="{274B2145-65AF-3295-0439-2BB2363D72A1}"/>
                  </a:ext>
                </a:extLst>
              </p14:cNvPr>
              <p14:cNvContentPartPr/>
              <p14:nvPr/>
            </p14:nvContentPartPr>
            <p14:xfrm>
              <a:off x="5730466" y="97276"/>
              <a:ext cx="801921" cy="1904173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274B2145-65AF-3295-0439-2BB2363D72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2837" y="79278"/>
                <a:ext cx="837538" cy="19398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510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5696AB99-1094-8FCB-8E49-0DFCC65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69" b="577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0F3DC5-B83D-8990-5741-A66157B3D400}"/>
              </a:ext>
            </a:extLst>
          </p:cNvPr>
          <p:cNvSpPr txBox="1"/>
          <p:nvPr/>
        </p:nvSpPr>
        <p:spPr>
          <a:xfrm>
            <a:off x="2553226" y="1600941"/>
            <a:ext cx="793570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>
                <a:latin typeface="Times New Roman"/>
                <a:cs typeface="Times New Roman"/>
              </a:rPr>
              <a:t>Средняя температура для выращивания помидоров - это 21-24 градуса по Цельсию. При более низкой температуре растение может перестать цвести и формировать плоды.</a:t>
            </a:r>
          </a:p>
        </p:txBody>
      </p:sp>
    </p:spTree>
    <p:extLst>
      <p:ext uri="{BB962C8B-B14F-4D97-AF65-F5344CB8AC3E}">
        <p14:creationId xmlns:p14="http://schemas.microsoft.com/office/powerpoint/2010/main" val="50819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763FD3-8C4A-6EB6-5D36-7C38F085A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</a:t>
            </a:r>
            <a:r>
              <a:rPr lang="ru-RU" b="1" dirty="0"/>
              <a:t>5.</a:t>
            </a:r>
          </a:p>
        </p:txBody>
      </p:sp>
      <p:pic>
        <p:nvPicPr>
          <p:cNvPr id="4" name="Объект 3" descr="ГДЗ Функциональная грамотность 4 класс Буряк, Шейкина Рабочая тетрадь тренажер для школьников / Занятие 9 Томат. Страница 30-33 / 4">
            <a:extLst>
              <a:ext uri="{FF2B5EF4-FFF2-40B4-BE49-F238E27FC236}">
                <a16:creationId xmlns:a16="http://schemas.microsoft.com/office/drawing/2014/main" xmlns="" id="{96484C3E-18FC-0D87-40E6-8282AD457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717" r="8410"/>
          <a:stretch/>
        </p:blipFill>
        <p:spPr>
          <a:xfrm>
            <a:off x="1969979" y="1831825"/>
            <a:ext cx="10029831" cy="4482756"/>
          </a:xfrm>
        </p:spPr>
      </p:pic>
      <p:pic>
        <p:nvPicPr>
          <p:cNvPr id="6" name="Рисунок 5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04E32102-9D59-740E-34BF-3926E52D7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8966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F98E1F6A-8721-8837-39C3-8CBC35DE2C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54" b="868"/>
          <a:stretch/>
        </p:blipFill>
        <p:spPr>
          <a:xfrm>
            <a:off x="-1" y="1"/>
            <a:ext cx="12192000" cy="68634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xmlns="" id="{E4D84097-973B-B41F-F6FF-5DCE49E2C78B}"/>
                  </a:ext>
                </a:extLst>
              </p14:cNvPr>
              <p14:cNvContentPartPr/>
              <p14:nvPr/>
            </p14:nvContentPartPr>
            <p14:xfrm>
              <a:off x="7979545" y="502595"/>
              <a:ext cx="732938" cy="2331925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E4D84097-973B-B41F-F6FF-5DCE49E2C7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61554" y="484599"/>
                <a:ext cx="768559" cy="23675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6276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8D7B6D8F-7DCB-B48A-CEBF-F72D8435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69" b="577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529816-450B-BDBF-7E45-EC93315430BD}"/>
              </a:ext>
            </a:extLst>
          </p:cNvPr>
          <p:cNvSpPr txBox="1"/>
          <p:nvPr/>
        </p:nvSpPr>
        <p:spPr>
          <a:xfrm>
            <a:off x="811390" y="756108"/>
            <a:ext cx="963325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4400" dirty="0">
                <a:latin typeface="Times New Roman"/>
              </a:rPr>
              <a:t>Помидоры могут помочь улучшить здоровье кожи и волос, поскольку они содержат витамины </a:t>
            </a:r>
            <a:r>
              <a:rPr lang="af-ZA" sz="4400" dirty="0">
                <a:latin typeface="Times New Roman"/>
              </a:rPr>
              <a:t>A </a:t>
            </a:r>
            <a:r>
              <a:rPr lang="ru-RU" sz="4400" dirty="0">
                <a:latin typeface="Times New Roman"/>
              </a:rPr>
              <a:t>и </a:t>
            </a:r>
            <a:r>
              <a:rPr lang="af-ZA" sz="4400" dirty="0">
                <a:latin typeface="Times New Roman"/>
              </a:rPr>
              <a:t>C, </a:t>
            </a:r>
            <a:r>
              <a:rPr lang="ru-RU" sz="4400" dirty="0">
                <a:latin typeface="Times New Roman"/>
              </a:rPr>
              <a:t>а также биотин.</a:t>
            </a:r>
            <a:r>
              <a:rPr lang="ru-RU" sz="44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4400" dirty="0"/>
          </a:p>
        </p:txBody>
      </p:sp>
      <p:pic>
        <p:nvPicPr>
          <p:cNvPr id="4" name="Рисунок 3" descr="7 причин, почему вам стоит есть помидоры | Фитнес по-русски | Дзен">
            <a:extLst>
              <a:ext uri="{FF2B5EF4-FFF2-40B4-BE49-F238E27FC236}">
                <a16:creationId xmlns:a16="http://schemas.microsoft.com/office/drawing/2014/main" xmlns="" id="{4C55454C-5B71-8829-5B23-E69D730C5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530" y="2892809"/>
            <a:ext cx="5912678" cy="39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4C2AE7-B94D-05D4-7F5F-F3C6C8D58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</a:t>
            </a:r>
            <a:r>
              <a:rPr lang="ru-RU" b="1" dirty="0"/>
              <a:t>6.</a:t>
            </a:r>
          </a:p>
        </p:txBody>
      </p:sp>
      <p:pic>
        <p:nvPicPr>
          <p:cNvPr id="4" name="Объект 3" descr="ГДЗ Функциональная грамотность 4 класс Буряк, Шейкина Рабочая тетрадь тренажер для школьников / Занятие 9 Томат. Страница 30-33 / 5">
            <a:extLst>
              <a:ext uri="{FF2B5EF4-FFF2-40B4-BE49-F238E27FC236}">
                <a16:creationId xmlns:a16="http://schemas.microsoft.com/office/drawing/2014/main" xmlns="" id="{0045549B-A6FB-07D2-835C-108FD33A7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493" r="-196" b="47808"/>
          <a:stretch/>
        </p:blipFill>
        <p:spPr>
          <a:xfrm>
            <a:off x="1806270" y="1719414"/>
            <a:ext cx="8981059" cy="3003876"/>
          </a:xfrm>
        </p:spPr>
      </p:pic>
      <p:pic>
        <p:nvPicPr>
          <p:cNvPr id="6" name="Рисунок 5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28D07C0A-2036-B329-5F1E-00139FDD1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4" y="4430643"/>
            <a:ext cx="2314714" cy="24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50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xmlns="" id="{CDE20FB2-1AB5-D770-AC70-BD27D374B3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54" b="868"/>
          <a:stretch/>
        </p:blipFill>
        <p:spPr>
          <a:xfrm>
            <a:off x="-1" y="1"/>
            <a:ext cx="12192000" cy="68634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xmlns="" id="{4BEA9AB0-11D2-7090-2629-CCB44109C630}"/>
                  </a:ext>
                </a:extLst>
              </p14:cNvPr>
              <p14:cNvContentPartPr/>
              <p14:nvPr/>
            </p14:nvContentPartPr>
            <p14:xfrm>
              <a:off x="9637094" y="470170"/>
              <a:ext cx="539730" cy="162371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4BEA9AB0-11D2-7090-2629-CCB44109C6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19103" y="452533"/>
                <a:ext cx="575352" cy="165934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339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xmlns="" id="{FCC64C0E-E7CD-492E-066D-9FFE7E789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08" y="243342"/>
            <a:ext cx="7631347" cy="636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902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130</Words>
  <Application>Microsoft Office PowerPoint</Application>
  <PresentationFormat>Произвольный</PresentationFormat>
  <Paragraphs>16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“Он на яблочко похож, В лечо и борще хорош. Режу я его в салат. Угадали что?” </vt:lpstr>
      <vt:lpstr>Презентация PowerPoint</vt:lpstr>
      <vt:lpstr>Презентация PowerPoint</vt:lpstr>
      <vt:lpstr>Презентация PowerPoint</vt:lpstr>
      <vt:lpstr>Задание 2.</vt:lpstr>
      <vt:lpstr>Презентация PowerPoint</vt:lpstr>
      <vt:lpstr>Презентация PowerPoint</vt:lpstr>
      <vt:lpstr>Здания 3.</vt:lpstr>
      <vt:lpstr>Презентация PowerPoint</vt:lpstr>
      <vt:lpstr>Презентация PowerPoint</vt:lpstr>
      <vt:lpstr>Задание 4.</vt:lpstr>
      <vt:lpstr>Презентация PowerPoint</vt:lpstr>
      <vt:lpstr>Презентация PowerPoint</vt:lpstr>
      <vt:lpstr>Задание 5.</vt:lpstr>
      <vt:lpstr>Презентация PowerPoint</vt:lpstr>
      <vt:lpstr>Презентация PowerPoint</vt:lpstr>
      <vt:lpstr>Задание 6.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“Он на яблочко похож, В лечо и борще хорош. Режу я его в салат. Угадали что?”</dc:title>
  <dc:creator>user</dc:creator>
  <cp:lastModifiedBy>user</cp:lastModifiedBy>
  <cp:revision>295</cp:revision>
  <dcterms:created xsi:type="dcterms:W3CDTF">2024-11-11T15:11:55Z</dcterms:created>
  <dcterms:modified xsi:type="dcterms:W3CDTF">2025-04-15T13:40:26Z</dcterms:modified>
</cp:coreProperties>
</file>